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EB Garamond" panose="00000500000000000000" pitchFamily="2" charset="0"/>
      <p:regular r:id="rId15"/>
      <p:bold r:id="rId16"/>
      <p:italic r:id="rId17"/>
      <p:boldItalic r:id="rId18"/>
    </p:embeddedFont>
    <p:embeddedFont>
      <p:font typeface="EB Garamond Medium" panose="00000600000000000000" pitchFamily="2" charset="0"/>
      <p:regular r:id="rId19"/>
      <p:bold r:id="rId20"/>
      <p:italic r:id="rId21"/>
      <p:boldItalic r:id="rId22"/>
    </p:embeddedFont>
    <p:embeddedFont>
      <p:font typeface="EB Garamond SemiBold" panose="00000700000000000000" pitchFamily="2" charset="0"/>
      <p:regular r:id="rId23"/>
      <p:bold r:id="rId24"/>
      <p:italic r:id="rId25"/>
      <p:boldItalic r:id="rId26"/>
    </p:embeddedFont>
    <p:embeddedFont>
      <p:font typeface="Public Sans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gnlgoPnLGSEwSL3/sPzrxjYOv1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75DB1FD-6078-41F0-A226-9138D3124F42}">
  <a:tblStyle styleId="{B75DB1FD-6078-41F0-A226-9138D3124F4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2139dc51b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g2139dc51b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dc51b5f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dc51b5f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avindbalu/Group_A53_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“Front End Programs”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- 2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3378994" y="-35433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IN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FRONT END PROGRAMS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Front end for calculator and text editor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3400724655"/>
              </p:ext>
            </p:extLst>
          </p:nvPr>
        </p:nvGraphicFramePr>
        <p:xfrm>
          <a:off x="144700" y="2345525"/>
          <a:ext cx="4279525" cy="2377260"/>
        </p:xfrm>
        <a:graphic>
          <a:graphicData uri="http://schemas.openxmlformats.org/drawingml/2006/table">
            <a:tbl>
              <a:tblPr>
                <a:noFill/>
                <a:tableStyleId>{B75DB1FD-6078-41F0-A226-9138D3124F42}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2113a53216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ARAVIND GOSH S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A53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139dc51b5f_0_0"/>
          <p:cNvSpPr txBox="1">
            <a:spLocks noGrp="1"/>
          </p:cNvSpPr>
          <p:nvPr>
            <p:ph type="body" idx="1"/>
          </p:nvPr>
        </p:nvSpPr>
        <p:spPr>
          <a:xfrm>
            <a:off x="481875" y="590130"/>
            <a:ext cx="6891900" cy="10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6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uniform front end code for calculator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interactive front end code for text-editor</a:t>
            </a:r>
            <a:endParaRPr sz="16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g2139dc51b5f_0_0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concepts of project bucketing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about various frontend development framework like angular, vue,react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 about various react topics like components, props, state, life cycle etc.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g2139dc51b5f_0_0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g2139dc51b5f_0_0"/>
          <p:cNvSpPr txBox="1"/>
          <p:nvPr/>
        </p:nvSpPr>
        <p:spPr>
          <a:xfrm>
            <a:off x="445780" y="2977068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g2139dc51b5f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g2139dc51b5f_0_0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g2139dc51b5f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E07E14-176D-9C9B-F3C8-B4E0D8DCB9D1}"/>
              </a:ext>
            </a:extLst>
          </p:cNvPr>
          <p:cNvSpPr txBox="1"/>
          <p:nvPr/>
        </p:nvSpPr>
        <p:spPr>
          <a:xfrm>
            <a:off x="800100" y="928688"/>
            <a:ext cx="3321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07E97A-8D02-2D7F-3140-76FBF48264A6}"/>
              </a:ext>
            </a:extLst>
          </p:cNvPr>
          <p:cNvSpPr txBox="1"/>
          <p:nvPr/>
        </p:nvSpPr>
        <p:spPr>
          <a:xfrm>
            <a:off x="957263" y="928688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A043A3C-2AA1-92F8-2562-E2A4343969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0252587"/>
              </p:ext>
            </p:extLst>
          </p:nvPr>
        </p:nvGraphicFramePr>
        <p:xfrm>
          <a:off x="1002982" y="1267242"/>
          <a:ext cx="120650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1206000" imgH="437400" progId="Package">
                  <p:embed/>
                </p:oleObj>
              </mc:Choice>
              <mc:Fallback>
                <p:oleObj name="Packager Shell Object" showAsIcon="1" r:id="rId2" imgW="120600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02982" y="1267242"/>
                        <a:ext cx="1206500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F4BA64C-AFBA-1DDD-C028-9BC88332C0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8727936"/>
              </p:ext>
            </p:extLst>
          </p:nvPr>
        </p:nvGraphicFramePr>
        <p:xfrm>
          <a:off x="1002982" y="2990850"/>
          <a:ext cx="123825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1238400" imgH="437400" progId="Package">
                  <p:embed/>
                </p:oleObj>
              </mc:Choice>
              <mc:Fallback>
                <p:oleObj name="Packager Shell Object" showAsIcon="1" r:id="rId4" imgW="123840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02982" y="2990850"/>
                        <a:ext cx="1238250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7056F4B-FCD4-204F-1CEF-81D00A520B69}"/>
              </a:ext>
            </a:extLst>
          </p:cNvPr>
          <p:cNvSpPr/>
          <p:nvPr/>
        </p:nvSpPr>
        <p:spPr>
          <a:xfrm>
            <a:off x="705707" y="590134"/>
            <a:ext cx="208903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600" b="1" cap="none" spc="0" dirty="0">
                <a:ln/>
                <a:solidFill>
                  <a:schemeClr val="accent3"/>
                </a:solidFill>
                <a:effectLst/>
              </a:rPr>
              <a:t>Code for Calculator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E49831-18C0-8D3C-760F-8E4FD09E03F8}"/>
              </a:ext>
            </a:extLst>
          </p:cNvPr>
          <p:cNvSpPr txBox="1"/>
          <p:nvPr/>
        </p:nvSpPr>
        <p:spPr>
          <a:xfrm>
            <a:off x="-535777" y="2397919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cap="none" spc="0" dirty="0">
                <a:ln/>
                <a:solidFill>
                  <a:schemeClr val="accent3"/>
                </a:solidFill>
                <a:effectLst/>
              </a:rPr>
              <a:t>Code for </a:t>
            </a:r>
            <a:r>
              <a:rPr lang="en-US" sz="1600" b="1" dirty="0">
                <a:ln/>
                <a:solidFill>
                  <a:schemeClr val="accent3"/>
                </a:solidFill>
              </a:rPr>
              <a:t>Text Editor</a:t>
            </a:r>
            <a:endParaRPr lang="en-US" sz="16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66535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dc51b5f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dc51b5f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Project for Calculator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dc51b5f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main component with the outer structure of calculator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dc51b5f_0_183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button component with on click handler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dc51b5f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` evaluateExpresion` function to evaluate value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dc51b5f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basic structure of text-editor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dc51b5f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main component with all feature buttons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dc51b5f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json object to store data for text editor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dc51b5f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both code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dc51b5f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</a:t>
            </a:r>
            <a:r>
              <a:rPr lang="en-IN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3"/>
              </a:rPr>
              <a:t>com</a:t>
            </a:r>
            <a:r>
              <a:rPr lang="en-IN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/Aravindbalu/Group_A53_1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192</Words>
  <Application>Microsoft Office PowerPoint</Application>
  <PresentationFormat>On-screen Show (16:9)</PresentationFormat>
  <Paragraphs>37</Paragraphs>
  <Slides>8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EB Garamond Medium</vt:lpstr>
      <vt:lpstr>Arial</vt:lpstr>
      <vt:lpstr>Public Sans</vt:lpstr>
      <vt:lpstr>EB Garamond</vt:lpstr>
      <vt:lpstr>Noto Sans Symbols</vt:lpstr>
      <vt:lpstr>Arial</vt:lpstr>
      <vt:lpstr>EB Garamond SemiBold</vt:lpstr>
      <vt:lpstr>Calibri</vt:lpstr>
      <vt:lpstr>Simple Light</vt:lpstr>
      <vt:lpstr>Package</vt:lpstr>
      <vt:lpstr>PowerPoint Presentation</vt:lpstr>
      <vt:lpstr>FRONT END PROGRAMS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Krithiga Vajjiravel</cp:lastModifiedBy>
  <cp:revision>2</cp:revision>
  <dcterms:created xsi:type="dcterms:W3CDTF">2020-08-13T11:21:46Z</dcterms:created>
  <dcterms:modified xsi:type="dcterms:W3CDTF">2023-03-17T15:34:56Z</dcterms:modified>
</cp:coreProperties>
</file>